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91A4D3E-494E-4AB9-AA0E-7B1FB74090D9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977169-0231-0BB4-53E3-02514D66B4D7}" v="363" dt="2024-03-22T23:08:14.7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623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569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722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79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79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732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201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86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79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98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084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3/22/2024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0625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13" r:id="rId5"/>
    <p:sldLayoutId id="2147483714" r:id="rId6"/>
    <p:sldLayoutId id="2147483719" r:id="rId7"/>
    <p:sldLayoutId id="2147483715" r:id="rId8"/>
    <p:sldLayoutId id="2147483716" r:id="rId9"/>
    <p:sldLayoutId id="2147483717" r:id="rId10"/>
    <p:sldLayoutId id="214748371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0" y="1062038"/>
            <a:ext cx="6096000" cy="2881311"/>
          </a:xfrm>
        </p:spPr>
        <p:txBody>
          <a:bodyPr>
            <a:normAutofit/>
          </a:bodyPr>
          <a:lstStyle/>
          <a:p>
            <a:pPr algn="r"/>
            <a:r>
              <a:rPr lang="en-US" sz="7400"/>
              <a:t>Presentazione mhw1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0" y="4170408"/>
            <a:ext cx="6096000" cy="1625554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dirty="0"/>
              <a:t>Damiano </a:t>
            </a:r>
            <a:r>
              <a:rPr lang="en-US" dirty="0" err="1"/>
              <a:t>Sacrificato</a:t>
            </a:r>
            <a:endParaRPr lang="en-US" err="1"/>
          </a:p>
          <a:p>
            <a:pPr algn="r"/>
            <a:r>
              <a:rPr lang="en-US" dirty="0" err="1"/>
              <a:t>Matricola</a:t>
            </a:r>
            <a:r>
              <a:rPr lang="en-US" dirty="0"/>
              <a:t>: 1000034286</a:t>
            </a:r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989B451D-E1C5-10DE-F5F9-F7A83BF6FE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89" r="25782" b="-5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A7900967-84CA-47B4-9F1C-E787BAC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B3C749-6482-440B-9386-94091006D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C5C6B36-2238-4BBF-87F8-B1B3F5DD5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21DFE-A605-EC10-8841-ED1806268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08000"/>
            <a:ext cx="9144000" cy="1263649"/>
          </a:xfrm>
        </p:spPr>
        <p:txBody>
          <a:bodyPr/>
          <a:lstStyle/>
          <a:p>
            <a:pPr algn="ctr"/>
            <a:r>
              <a:rPr lang="en-US" dirty="0"/>
              <a:t>URL </a:t>
            </a:r>
            <a:r>
              <a:rPr lang="en-US" err="1"/>
              <a:t>sito</a:t>
            </a:r>
            <a:r>
              <a:rPr lang="en-US" dirty="0"/>
              <a:t> web </a:t>
            </a:r>
            <a:r>
              <a:rPr lang="en-US" err="1"/>
              <a:t>replicato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4615F-573B-419D-4E42-167B6F548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238" y="2927047"/>
            <a:ext cx="10668000" cy="6652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dirty="0">
                <a:ea typeface="+mn-lt"/>
                <a:cs typeface="+mn-lt"/>
              </a:rPr>
              <a:t>https://www.dell.com/it-it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42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A0AF-0F60-58BE-180E-505CF8E42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0" y="254000"/>
            <a:ext cx="8636000" cy="840316"/>
          </a:xfrm>
        </p:spPr>
        <p:txBody>
          <a:bodyPr/>
          <a:lstStyle/>
          <a:p>
            <a:pPr algn="ctr"/>
            <a:r>
              <a:rPr lang="en-US" dirty="0"/>
              <a:t>Screenshot homepage</a:t>
            </a:r>
          </a:p>
        </p:txBody>
      </p:sp>
      <p:pic>
        <p:nvPicPr>
          <p:cNvPr id="18" name="Picture 17" descr="A computer with a blue screen&#10;&#10;Description automatically generated">
            <a:extLst>
              <a:ext uri="{FF2B5EF4-FFF2-40B4-BE49-F238E27FC236}">
                <a16:creationId xmlns:a16="http://schemas.microsoft.com/office/drawing/2014/main" id="{87AC7B19-3369-EAFA-EEC1-DF5457579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8857" y="1090134"/>
            <a:ext cx="6966856" cy="3056971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5DEE1F59-C550-D9B3-29C3-760BB4BD9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834" y="4086729"/>
            <a:ext cx="6966857" cy="277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800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omputer and a computer&#10;&#10;Description automatically generated">
            <a:extLst>
              <a:ext uri="{FF2B5EF4-FFF2-40B4-BE49-F238E27FC236}">
                <a16:creationId xmlns:a16="http://schemas.microsoft.com/office/drawing/2014/main" id="{44D7764A-2E02-DA99-5421-5E8B7BB83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144" y="144921"/>
            <a:ext cx="9119808" cy="3435490"/>
          </a:xfrm>
          <a:prstGeom prst="rect">
            <a:avLst/>
          </a:prstGeom>
        </p:spPr>
      </p:pic>
      <p:pic>
        <p:nvPicPr>
          <p:cNvPr id="13" name="Picture 12" descr="A black computer with a black computer on a white background&#10;&#10;Description automatically generated">
            <a:extLst>
              <a:ext uri="{FF2B5EF4-FFF2-40B4-BE49-F238E27FC236}">
                <a16:creationId xmlns:a16="http://schemas.microsoft.com/office/drawing/2014/main" id="{EA4180F9-F0A4-2DD1-920D-414CF8E12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119" y="3576947"/>
            <a:ext cx="9119809" cy="329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043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ED08C70A-3485-EC73-B81F-72FA62AA8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381" y="-926"/>
            <a:ext cx="9240761" cy="3424805"/>
          </a:xfrm>
          <a:prstGeom prst="rect">
            <a:avLst/>
          </a:prstGeom>
        </p:spPr>
      </p:pic>
      <p:pic>
        <p:nvPicPr>
          <p:cNvPr id="8" name="Picture 7" descr="A computer with a screen&#10;&#10;Description automatically generated">
            <a:extLst>
              <a:ext uri="{FF2B5EF4-FFF2-40B4-BE49-F238E27FC236}">
                <a16:creationId xmlns:a16="http://schemas.microsoft.com/office/drawing/2014/main" id="{31DEDD97-E238-DB65-0C78-DA6D13D88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9356" y="3431097"/>
            <a:ext cx="9240761" cy="343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140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computer&#10;&#10;Description automatically generated">
            <a:extLst>
              <a:ext uri="{FF2B5EF4-FFF2-40B4-BE49-F238E27FC236}">
                <a16:creationId xmlns:a16="http://schemas.microsoft.com/office/drawing/2014/main" id="{1D3A5282-3A77-97FD-C368-C36F22C0B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523" y="-2957"/>
            <a:ext cx="9264953" cy="3090201"/>
          </a:xfrm>
          <a:prstGeom prst="rect">
            <a:avLst/>
          </a:prstGeom>
        </p:spPr>
      </p:pic>
      <p:pic>
        <p:nvPicPr>
          <p:cNvPr id="5" name="Picture 4" descr="A computer monitor and mouse&#10;&#10;Description automatically generated">
            <a:extLst>
              <a:ext uri="{FF2B5EF4-FFF2-40B4-BE49-F238E27FC236}">
                <a16:creationId xmlns:a16="http://schemas.microsoft.com/office/drawing/2014/main" id="{A7568A2D-C450-E245-06B9-591C5C48D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00" y="3078306"/>
            <a:ext cx="9264952" cy="376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90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mputer server with hexagons&#10;&#10;Description automatically generated">
            <a:extLst>
              <a:ext uri="{FF2B5EF4-FFF2-40B4-BE49-F238E27FC236}">
                <a16:creationId xmlns:a16="http://schemas.microsoft.com/office/drawing/2014/main" id="{9E83F040-EF8A-90BF-42F6-B4CF4CEAE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427" y="1191"/>
            <a:ext cx="9422190" cy="32270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9A81B5-0520-C7A8-7CB2-2170A3508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404" y="3227594"/>
            <a:ext cx="9422191" cy="3681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99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9F58174-4F00-054C-65AC-608B0441C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905" y="-1083"/>
            <a:ext cx="8539238" cy="3437214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4CE9BB3-606A-9B43-0477-15420197C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881" y="3430941"/>
            <a:ext cx="8539237" cy="343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090130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RegularSeedRightStep">
      <a:dk1>
        <a:srgbClr val="000000"/>
      </a:dk1>
      <a:lt1>
        <a:srgbClr val="FFFFFF"/>
      </a:lt1>
      <a:dk2>
        <a:srgbClr val="36371F"/>
      </a:dk2>
      <a:lt2>
        <a:srgbClr val="E2E8E7"/>
      </a:lt2>
      <a:accent1>
        <a:srgbClr val="C34D63"/>
      </a:accent1>
      <a:accent2>
        <a:srgbClr val="B1563B"/>
      </a:accent2>
      <a:accent3>
        <a:srgbClr val="C39A4D"/>
      </a:accent3>
      <a:accent4>
        <a:srgbClr val="A2AA38"/>
      </a:accent4>
      <a:accent5>
        <a:srgbClr val="7FB346"/>
      </a:accent5>
      <a:accent6>
        <a:srgbClr val="47B13B"/>
      </a:accent6>
      <a:hlink>
        <a:srgbClr val="319381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TornVTI</vt:lpstr>
      <vt:lpstr>Presentazione mhw1</vt:lpstr>
      <vt:lpstr>URL sito web replicato</vt:lpstr>
      <vt:lpstr>Screenshot homepage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125</cp:revision>
  <dcterms:created xsi:type="dcterms:W3CDTF">2024-03-22T22:10:10Z</dcterms:created>
  <dcterms:modified xsi:type="dcterms:W3CDTF">2024-03-22T23:08:42Z</dcterms:modified>
</cp:coreProperties>
</file>

<file path=docProps/thumbnail.jpeg>
</file>